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0" r:id="rId16"/>
    <p:sldId id="282" r:id="rId17"/>
    <p:sldId id="283" r:id="rId18"/>
    <p:sldId id="260" r:id="rId19"/>
    <p:sldId id="275" r:id="rId20"/>
    <p:sldId id="276" r:id="rId21"/>
    <p:sldId id="277" r:id="rId22"/>
    <p:sldId id="278" r:id="rId23"/>
    <p:sldId id="279" r:id="rId24"/>
    <p:sldId id="284" r:id="rId25"/>
    <p:sldId id="264" r:id="rId26"/>
    <p:sldId id="261" r:id="rId27"/>
    <p:sldId id="262" r:id="rId28"/>
    <p:sldId id="263" r:id="rId29"/>
    <p:sldId id="281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7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8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9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0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4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6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5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8D099-267A-4099-8808-B6A39F1F06E1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8711-7000-4774-8BF4-61A5D474B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" y="151"/>
            <a:ext cx="9144000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2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637" y="1248311"/>
            <a:ext cx="8479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В период Битвы за Москву на других фронтах тоже шли важные, значимые  сражения. Назовите города, оборона которых велась во время Битвы за Москву, но продолжались дольше.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79" y="-652"/>
            <a:ext cx="2719202" cy="1121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2637" y="2605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оборона Ленинграда, </a:t>
            </a:r>
            <a:endParaRPr lang="ru-RU" dirty="0">
              <a:latin typeface="TacticSans-Med" pitchFamily="50" charset="-52"/>
            </a:endParaRPr>
          </a:p>
          <a:p>
            <a:r>
              <a:rPr lang="ru-RU" b="1" dirty="0">
                <a:latin typeface="TacticSans-Med" pitchFamily="50" charset="-52"/>
              </a:rPr>
              <a:t>оборона Севастополя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93" y="2351272"/>
            <a:ext cx="2801888" cy="1572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6682" r="1254" b="2058"/>
          <a:stretch/>
        </p:blipFill>
        <p:spPr>
          <a:xfrm>
            <a:off x="3275856" y="3350512"/>
            <a:ext cx="2761390" cy="16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32" y="1133677"/>
            <a:ext cx="8479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Назовите важное историческое событие, поднявшее боевой дух советских воинов, произошедшее во время Великой Отечественной войны осенью 1941 года в Москве.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14290"/>
            <a:ext cx="2719204" cy="11223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744" y="3040672"/>
            <a:ext cx="459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Парад 7 ноября 1941 года</a:t>
            </a:r>
            <a:r>
              <a:rPr lang="ru-RU" dirty="0">
                <a:latin typeface="TacticSans-Med" pitchFamily="50" charset="-52"/>
              </a:rPr>
              <a:t> </a:t>
            </a:r>
          </a:p>
          <a:p>
            <a:r>
              <a:rPr lang="ru-RU" b="1" dirty="0">
                <a:latin typeface="TacticSans-Med" pitchFamily="50" charset="-52"/>
              </a:rPr>
              <a:t>на Красной площади в Москве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17" y="2283718"/>
            <a:ext cx="382196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078" y="1142584"/>
            <a:ext cx="861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acticSans-Med" pitchFamily="50" charset="-52"/>
              </a:rPr>
              <a:t>Напишите, какое название получили события, происходящие в Москве после прорыва воинами Вермахта Можайской линии обороны Москвы и принятия ГКО СССР постановления № 801 от 15 октября 1941 года «Об эвакуации столицы СССР  </a:t>
            </a:r>
          </a:p>
          <a:p>
            <a:pPr algn="just"/>
            <a:r>
              <a:rPr lang="ru-RU" dirty="0">
                <a:latin typeface="TacticSans-Med" pitchFamily="50" charset="-52"/>
              </a:rPr>
              <a:t>г. Москвы».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"/>
            <a:ext cx="2719203" cy="11223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077" y="2715766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Московская паника 1941 года.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52" y="2427734"/>
            <a:ext cx="2427734" cy="2427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02893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89" y="0"/>
            <a:ext cx="2350998" cy="970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2606"/>
            <a:ext cx="2914491" cy="3876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217807"/>
            <a:ext cx="5020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Какой лозунг использовался на плакате?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795886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Отстоим Москву!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12606"/>
            <a:ext cx="2914491" cy="38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75606"/>
            <a:ext cx="847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Кто из советских военачальников был командующим </a:t>
            </a:r>
          </a:p>
          <a:p>
            <a:pPr algn="just"/>
            <a:r>
              <a:rPr lang="ru-RU" sz="2000" dirty="0">
                <a:latin typeface="TacticSans-Med" pitchFamily="50" charset="-52"/>
              </a:rPr>
              <a:t>в Битве за Москву?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"/>
            <a:ext cx="2359163" cy="9737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256552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Жуков Георгий Константинович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83492"/>
            <a:ext cx="2307746" cy="2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14" y="0"/>
            <a:ext cx="2359164" cy="973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"/>
          <a:stretch/>
        </p:blipFill>
        <p:spPr>
          <a:xfrm>
            <a:off x="239572" y="1145108"/>
            <a:ext cx="4380193" cy="334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323" y="2217807"/>
            <a:ext cx="401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Укажите автора </a:t>
            </a:r>
          </a:p>
          <a:p>
            <a:r>
              <a:rPr lang="ru-RU" sz="2000" dirty="0">
                <a:latin typeface="TacticSans-Med" pitchFamily="50" charset="-52"/>
              </a:rPr>
              <a:t>и название картины.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6323" y="3291830"/>
            <a:ext cx="4199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Дейнека Александр Александрович </a:t>
            </a:r>
          </a:p>
          <a:p>
            <a:r>
              <a:rPr lang="ru-RU" b="1" dirty="0">
                <a:latin typeface="TacticSans-Med" pitchFamily="50" charset="-52"/>
              </a:rPr>
              <a:t>«Окраина Москвы. Ноябрь 1941 года»</a:t>
            </a:r>
            <a:endParaRPr lang="ru-RU" dirty="0">
              <a:latin typeface="TacticSans-M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90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106203"/>
            <a:ext cx="84418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Назовите народное прозвище, данное советскими солдатами основному оружию пехотинца всех сражений в годы Великой Отечественной войны – дисковый пистолет-пулемёт Шпагина, созвучное его аббревиатуре.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147814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acticSans-Med" pitchFamily="50" charset="-52"/>
              </a:rPr>
              <a:t>ПаПаШа</a:t>
            </a:r>
            <a:endParaRPr lang="ru-RU" sz="2000" dirty="0">
              <a:latin typeface="TacticSans-Med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681242" cy="1106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51" y="2643758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275606"/>
            <a:ext cx="8623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Назовите дату проведения в Москве на Красной площади Парада в ознаменование Победы СССР в Великой Отечественной войне.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499742"/>
            <a:ext cx="2654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cticSans-Med" pitchFamily="50" charset="-52"/>
              </a:rPr>
              <a:t>24 июня 1945 г.</a:t>
            </a:r>
            <a:endParaRPr lang="ru-RU" sz="2000" dirty="0">
              <a:latin typeface="TacticSans-Med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08" y="1"/>
            <a:ext cx="2741479" cy="1131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10700"/>
            <a:ext cx="3146203" cy="178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86" y="2499742"/>
            <a:ext cx="3240360" cy="21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192" y="26749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cticSans-Blk" pitchFamily="50" charset="-52"/>
              </a:rPr>
              <a:t>ПРАВИЛА: ГЕРОИ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192" y="1347614"/>
            <a:ext cx="8514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Вопросы про героев обороны Москвы.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Если команда решает использовать методический материал на этом этапе, то у команды вычитается 2 балла (1 раз).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Ответы от команд принимаются на листочках.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Время на ответ - 1 минута.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Если команда отвечает неправильно – вычитается 3 балла.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Если отвечаете правильно, баллы остаются.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Запрещено: помогать, мешать другим командам или выкрикивать правильные ответы.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Запрещено использовать мобильные телефоны.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249808" cy="10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433525"/>
            <a:ext cx="76161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Назовите имя лётчика-истребителя, который </a:t>
            </a:r>
          </a:p>
          <a:p>
            <a:r>
              <a:rPr lang="ru-RU" sz="2000" dirty="0">
                <a:latin typeface="TacticSans-Med" pitchFamily="50" charset="-52"/>
              </a:rPr>
              <a:t>в воздушном бою под Москвой первым совершил </a:t>
            </a:r>
          </a:p>
          <a:p>
            <a:r>
              <a:rPr lang="ru-RU" sz="2000" dirty="0">
                <a:latin typeface="TacticSans-Med" pitchFamily="50" charset="-52"/>
              </a:rPr>
              <a:t>ночной таран самолета противника</a:t>
            </a:r>
            <a:r>
              <a:rPr lang="ru-RU" sz="2000" b="1" dirty="0">
                <a:latin typeface="TacticSans-Med" pitchFamily="50" charset="-52"/>
              </a:rPr>
              <a:t>. </a:t>
            </a:r>
            <a:endParaRPr lang="ru-RU" sz="2000" dirty="0">
              <a:latin typeface="TacticSans-Med" pitchFamily="50" charset="-52"/>
            </a:endParaRPr>
          </a:p>
          <a:p>
            <a:r>
              <a:rPr lang="ru-RU" sz="2000" dirty="0">
                <a:latin typeface="TacticSans-Med" pitchFamily="50" charset="-52"/>
              </a:rPr>
              <a:t>Как был отмечен его подвиг?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72" y="0"/>
            <a:ext cx="2576712" cy="1063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507854"/>
            <a:ext cx="6766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cticSans-Blk" pitchFamily="50" charset="-52"/>
              </a:rPr>
              <a:t>Талалихин Виктор Васильевич, </a:t>
            </a:r>
          </a:p>
          <a:p>
            <a:r>
              <a:rPr lang="ru-RU" sz="2000" dirty="0">
                <a:latin typeface="TacticSans-Blk" pitchFamily="50" charset="-52"/>
              </a:rPr>
              <a:t>удостоен звания Герой Советского Союза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99741"/>
            <a:ext cx="1574280" cy="24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749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cticSans-Med" pitchFamily="50" charset="-52"/>
              </a:rPr>
              <a:t>ПРАВИЛА ИГРЫ:</a:t>
            </a:r>
          </a:p>
        </p:txBody>
      </p:sp>
      <p:pic>
        <p:nvPicPr>
          <p:cNvPr id="1027" name="Picture 3" descr="D:\Поклонимся великим тем годам\квиз Оборона Москвы\плашки вопросы\итоговые\бал-02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6297"/>
            <a:ext cx="2125538" cy="14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клонимся великим тем годам\квиз Оборона Москвы\плашки вопросы\итоговые\ответы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55" y="1067872"/>
            <a:ext cx="2150459" cy="14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491208" y="1660115"/>
            <a:ext cx="201689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D:\Поклонимся великим тем годам\квиз Оборона Москвы\плашки вопросы\итоговые\4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49" y="3319362"/>
            <a:ext cx="2150459" cy="14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6752477" y="2801269"/>
            <a:ext cx="432051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563996" y="3867894"/>
            <a:ext cx="201689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D:\Поклонимся великим тем годам\квиз Оборона Москвы\плашки вопросы\итоговые\ос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73" y="3342615"/>
            <a:ext cx="2016224" cy="14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12319" r="6081" b="13229"/>
          <a:stretch/>
        </p:blipFill>
        <p:spPr>
          <a:xfrm>
            <a:off x="3435350" y="2114551"/>
            <a:ext cx="214554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433525"/>
            <a:ext cx="8435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Назовите имя героя, который сражаясь на подступах </a:t>
            </a:r>
          </a:p>
          <a:p>
            <a:r>
              <a:rPr lang="ru-RU" sz="2000" dirty="0">
                <a:latin typeface="TacticSans-Med" pitchFamily="50" charset="-52"/>
              </a:rPr>
              <a:t>к Москве, обращаясь к солдатам, сказал: </a:t>
            </a:r>
          </a:p>
          <a:p>
            <a:r>
              <a:rPr lang="ru-RU" sz="2000" dirty="0">
                <a:latin typeface="TacticSans-Med" pitchFamily="50" charset="-52"/>
              </a:rPr>
              <a:t>«Велика Россия, а отступать некуда – позади Москва!».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7854"/>
            <a:ext cx="6766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cticSans-Blk" pitchFamily="50" charset="-52"/>
              </a:rPr>
              <a:t>Клочков Василий Георгиевич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788"/>
            <a:ext cx="2575188" cy="1062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58870"/>
            <a:ext cx="1954603" cy="24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066431"/>
            <a:ext cx="8754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Назовите имя героя, который без сознания попал </a:t>
            </a:r>
          </a:p>
          <a:p>
            <a:r>
              <a:rPr lang="ru-RU" sz="2000" dirty="0">
                <a:latin typeface="TacticSans-Med" pitchFamily="50" charset="-52"/>
              </a:rPr>
              <a:t>в немецкий плен и, за отказ сотрудничать с врагами, </a:t>
            </a:r>
          </a:p>
          <a:p>
            <a:r>
              <a:rPr lang="ru-RU" sz="2000" dirty="0">
                <a:latin typeface="TacticSans-Med" pitchFamily="50" charset="-52"/>
              </a:rPr>
              <a:t>был зверски замучен – в февральские морозы </a:t>
            </a:r>
          </a:p>
          <a:p>
            <a:r>
              <a:rPr lang="ru-RU" sz="2000" dirty="0">
                <a:latin typeface="TacticSans-Med" pitchFamily="50" charset="-52"/>
              </a:rPr>
              <a:t>65-летнего героя поливали водой, заморозив его заживо.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7854"/>
            <a:ext cx="6766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acticSans-Blk" pitchFamily="50" charset="-52"/>
              </a:rPr>
              <a:t>Карбышев</a:t>
            </a:r>
            <a:r>
              <a:rPr lang="ru-RU" sz="2000" dirty="0">
                <a:latin typeface="TacticSans-Blk" pitchFamily="50" charset="-52"/>
              </a:rPr>
              <a:t> Дмитрий Михайлович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"/>
            <a:ext cx="2520280" cy="1040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65" y="2407101"/>
            <a:ext cx="1712734" cy="25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433525"/>
            <a:ext cx="7558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acticSans-Med" pitchFamily="50" charset="-52"/>
              </a:rPr>
              <a:t>Назовите имя героя, который стал единственным </a:t>
            </a:r>
          </a:p>
          <a:p>
            <a:r>
              <a:rPr lang="ru-RU" sz="2000" dirty="0">
                <a:latin typeface="TacticSans-Med" pitchFamily="50" charset="-52"/>
              </a:rPr>
              <a:t>человеком, трижды удостоенным звания </a:t>
            </a:r>
          </a:p>
          <a:p>
            <a:r>
              <a:rPr lang="ru-RU" sz="2000" dirty="0">
                <a:latin typeface="TacticSans-Med" pitchFamily="50" charset="-52"/>
              </a:rPr>
              <a:t>Героя Советского Союза во время </a:t>
            </a:r>
          </a:p>
          <a:p>
            <a:r>
              <a:rPr lang="ru-RU" sz="2000" dirty="0">
                <a:latin typeface="TacticSans-Med" pitchFamily="50" charset="-52"/>
              </a:rPr>
              <a:t>Великой Отечественной войны.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7854"/>
            <a:ext cx="6766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cticSans-Blk" pitchFamily="50" charset="-52"/>
              </a:rPr>
              <a:t>Александр Иванович </a:t>
            </a:r>
            <a:r>
              <a:rPr lang="ru-RU" sz="2000" dirty="0" err="1">
                <a:latin typeface="TacticSans-Blk" pitchFamily="50" charset="-52"/>
              </a:rPr>
              <a:t>Покрышкин</a:t>
            </a:r>
            <a:endParaRPr lang="ru-RU" sz="2000" dirty="0">
              <a:latin typeface="TacticSans-Blk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81" y="2"/>
            <a:ext cx="2456491" cy="1013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92" y="2195314"/>
            <a:ext cx="1798180" cy="26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2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626" y="1203598"/>
            <a:ext cx="8431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Назовите имя комсомолки, члена диверсионно-разведывательной группы, ставшей  первой женщиной, которая за подвиг во время Битвы за Москву была посмертно удостоенной звания Героя Советского Союза.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7854"/>
            <a:ext cx="6766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cticSans-Blk" pitchFamily="50" charset="-52"/>
              </a:rPr>
              <a:t>Зоя Анатольевна Космодемьянская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503179" cy="1032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32" y="2571750"/>
            <a:ext cx="1902913" cy="24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8" y="1057861"/>
            <a:ext cx="8479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cticSans-Med" pitchFamily="50" charset="-52"/>
              </a:rPr>
              <a:t>В ходе Ржевско-Вяземской операции 33 Армия попала в окружение. Командарм отказался покидать своих измученных тяжёлыми боями солдат, и на самолёте, который ставка прислала за ним,  отправил боевые знамена своей Армии и раненых солдат, а сам, тяжело раненый, не желая попасть в плен, застрелился.</a:t>
            </a:r>
          </a:p>
          <a:p>
            <a:pPr algn="just"/>
            <a:r>
              <a:rPr lang="ru-RU" sz="1600" dirty="0">
                <a:latin typeface="TacticSans-Med" pitchFamily="50" charset="-52"/>
              </a:rPr>
              <a:t>Из уважения к мужественному генералу, немецкий полковник приказал похоронить его с, воинскими почестями. Назовите имя героя.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8" y="3317320"/>
            <a:ext cx="345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cticSans-Blk" pitchFamily="50" charset="-52"/>
              </a:rPr>
              <a:t>Михаил Григорьевич </a:t>
            </a:r>
          </a:p>
          <a:p>
            <a:r>
              <a:rPr lang="ru-RU" sz="2000" dirty="0">
                <a:latin typeface="TacticSans-Blk" pitchFamily="50" charset="-52"/>
              </a:rPr>
              <a:t>Ефремов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47" y="0"/>
            <a:ext cx="2561136" cy="1057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39" y="2841333"/>
            <a:ext cx="1567076" cy="22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749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cticSans-Blk" pitchFamily="50" charset="-52"/>
              </a:rPr>
              <a:t>ПРАВИЛА:</a:t>
            </a:r>
            <a:r>
              <a:rPr lang="en-US" sz="2800" dirty="0">
                <a:solidFill>
                  <a:schemeClr val="bg1"/>
                </a:solidFill>
                <a:latin typeface="TacticSans-Bl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acticSans-Blk" pitchFamily="50" charset="-52"/>
              </a:rPr>
              <a:t>КИНО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192" y="1347614"/>
            <a:ext cx="8514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Смотрим трейлеры фильмов, описание фильмов можно найти в методическом материале.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После трейлера появятся вопросы, на которые необходимо будет ответить.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Всего по фильму – 5 вопросов, ответ на вопрос засчитывается 2 балла (если дан развернутый, правильный, исчерпывающий ответ). Начинает команда, сохранившая наименьшее количество баллов.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Максимум ответов сразу – на 3 вопроса.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cticSans-Med" pitchFamily="50" charset="-52"/>
              </a:rPr>
              <a:t>После ответа, команда, первая поднявшая табличку имеет право ответа на оставшиеся вопросы.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249808" cy="10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56" y="4835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cticSans-Med" pitchFamily="50" charset="-52"/>
              </a:rPr>
              <a:t>ВОПРОСЫ К ТРЕЙЛЕРУ №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75146"/>
            <a:ext cx="8424936" cy="279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1. Назовите фильм.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2. Назовите автора картины.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3. Вкратце расскажите сюжет.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4. Почему важно сохранять историческую точность в фильмах?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5. С каким подмосковным городом связан этот фильм?</a:t>
            </a:r>
          </a:p>
        </p:txBody>
      </p:sp>
    </p:spTree>
    <p:extLst>
      <p:ext uri="{BB962C8B-B14F-4D97-AF65-F5344CB8AC3E}">
        <p14:creationId xmlns:p14="http://schemas.microsoft.com/office/powerpoint/2010/main" val="1934174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56" y="4835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cticSans-Med" pitchFamily="50" charset="-52"/>
              </a:rPr>
              <a:t>ВОПРОСЫ К ТРЕЙЛЕРУ №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88794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1. Назовите фильм.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2. Назовите автора картины.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3. Вкратце расскажите сюжет.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4. Почему некоторые фильмы остаются культурным наследием, а другие нет?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5. По каким критериям вы сами оцениваете военные фильмы?</a:t>
            </a:r>
          </a:p>
        </p:txBody>
      </p:sp>
    </p:spTree>
    <p:extLst>
      <p:ext uri="{BB962C8B-B14F-4D97-AF65-F5344CB8AC3E}">
        <p14:creationId xmlns:p14="http://schemas.microsoft.com/office/powerpoint/2010/main" val="337999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656" y="4835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cticSans-Med" pitchFamily="50" charset="-52"/>
              </a:rPr>
              <a:t>ВОПРОСЫ К ТРЕЙЛЕРУ № 3: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375" y="1275606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1. Назовите фильм.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2. Назовите автора картины.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3. Вкратце расскажите сюжет.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4. Главная ценность военно-исторических фильмов?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acticSans-Med" pitchFamily="50" charset="-52"/>
              </a:rPr>
              <a:t>5. Почему до сих пор важно снимать военные фильмы?</a:t>
            </a:r>
          </a:p>
        </p:txBody>
      </p:sp>
    </p:spTree>
    <p:extLst>
      <p:ext uri="{BB962C8B-B14F-4D97-AF65-F5344CB8AC3E}">
        <p14:creationId xmlns:p14="http://schemas.microsoft.com/office/powerpoint/2010/main" val="292552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"/>
            <a:ext cx="9144000" cy="51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9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3111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08193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Запрещено использовать мобильные телефоны.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Ответы принимаются на листочке от каждой команды.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14 вопросов по 45 секунд на ответ.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Каждый вопрос имеет ценность – 2 балла.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Если отвечаете правильно - баллы остаются.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Если ответ дан неправильно – вычитается 2 балла.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Вопросы будут из разной области (искусство, история, личности, даты и др.).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latin typeface="TacticSans-Med" pitchFamily="50" charset="-52"/>
              </a:rPr>
              <a:t>Запрещено: помогать, мешать другим командам или выкрикивать правильные ответы.</a:t>
            </a:r>
          </a:p>
        </p:txBody>
      </p:sp>
      <p:pic>
        <p:nvPicPr>
          <p:cNvPr id="1026" name="Picture 2" descr="D:\Поклонимся великим тем годам\квиз Оборона Москвы\Новая папка\плашки 2 этап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088232" cy="9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6749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cticSans-Blk" pitchFamily="50" charset="-52"/>
              </a:rPr>
              <a:t>ПРАВИЛА:</a:t>
            </a:r>
            <a:r>
              <a:rPr lang="en-US" sz="2800" dirty="0">
                <a:solidFill>
                  <a:schemeClr val="bg1"/>
                </a:solidFill>
                <a:latin typeface="TacticSans-Bl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acticSans-Blk" pitchFamily="50" charset="-52"/>
              </a:rPr>
              <a:t>ОБЩИЕ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8121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72" y="0"/>
            <a:ext cx="2576712" cy="1063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564" y="1879253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acticSans-Med" pitchFamily="50" charset="-52"/>
              </a:rPr>
              <a:t>Укажите даты начала и окончания Великой Отечественной войны. </a:t>
            </a:r>
          </a:p>
          <a:p>
            <a:pPr algn="just"/>
            <a:endParaRPr lang="ru-RU" sz="2800" dirty="0">
              <a:latin typeface="TacticSans-Med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564" y="3264248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22 июня 1941 года – 9 мая 1945года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625" l="1522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380"/>
          <a:stretch/>
        </p:blipFill>
        <p:spPr>
          <a:xfrm rot="18948065">
            <a:off x="5744583" y="2009529"/>
            <a:ext cx="4412099" cy="3469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2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275606"/>
            <a:ext cx="8479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acticSans-Med" pitchFamily="50" charset="-52"/>
              </a:rPr>
              <a:t>Напишите кодовое название плана завоевания СССР германскими войсками за 2,5 месяца?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788"/>
            <a:ext cx="2575188" cy="1062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078" y="3174665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План «Барбаросса»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16" y="2283718"/>
            <a:ext cx="3355302" cy="2236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7774"/>
            <a:ext cx="3714648" cy="21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077" y="1203598"/>
            <a:ext cx="847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cticSans-Med" pitchFamily="50" charset="-52"/>
              </a:rPr>
              <a:t>Назовите сражение, после окончания которого, был сорван план молниеносной войны и развеян миф о непобедимости немецкой армии?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5" y="0"/>
            <a:ext cx="2671907" cy="11028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077" y="293179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Битва за Москву</a:t>
            </a:r>
            <a:endParaRPr lang="ru-RU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4" y="2457450"/>
            <a:ext cx="2725357" cy="1842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56" y="3116456"/>
            <a:ext cx="2836290" cy="17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078" y="1563638"/>
            <a:ext cx="847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cticSans-Med" pitchFamily="50" charset="-52"/>
              </a:rPr>
              <a:t>Назовите даты Битвы за Москву в ходе Великой Отечественной войны.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42" y="1"/>
            <a:ext cx="2612265" cy="1078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078" y="3507854"/>
            <a:ext cx="7048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30 сентября 1941 года – 20 апреля 1942 года</a:t>
            </a:r>
            <a:endParaRPr lang="ru-RU" dirty="0">
              <a:latin typeface="TacticSans-M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43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633" y="1025652"/>
            <a:ext cx="847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cticSans-Med" pitchFamily="50" charset="-52"/>
              </a:rPr>
              <a:t>Как назывался высший государственный орган СССР, который сосредоточил всю полноту власти в годы Великой Отечественной войны?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-7086"/>
            <a:ext cx="2503179" cy="1032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1633" y="3139401"/>
            <a:ext cx="522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cticSans-Med" pitchFamily="50" charset="-52"/>
              </a:rPr>
              <a:t>Государственный Комитет Обороны</a:t>
            </a:r>
            <a:r>
              <a:rPr lang="ru-RU" dirty="0">
                <a:latin typeface="TacticSans-Med" pitchFamily="50" charset="-52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3718"/>
            <a:ext cx="2367270" cy="2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078" y="1347614"/>
            <a:ext cx="847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acticSans-Med" pitchFamily="50" charset="-52"/>
              </a:rPr>
              <a:t>В Битве за Москву значительную роль сыграли реактивные установки БМ-13. Укажите их неофициальное название/прозвище, данное солдатами.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67" y="0"/>
            <a:ext cx="2648720" cy="1094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078" y="2643758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acticSans-Med" pitchFamily="50" charset="-52"/>
              </a:rPr>
              <a:t>Катюша</a:t>
            </a:r>
            <a:endParaRPr lang="ru-RU" sz="2000" dirty="0">
              <a:latin typeface="TacticSans-Med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9742"/>
            <a:ext cx="3240360" cy="2427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78" y="2383632"/>
            <a:ext cx="2998244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920</Words>
  <Application>Microsoft Office PowerPoint</Application>
  <PresentationFormat>Экран (16:9)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TacticSans-Blk</vt:lpstr>
      <vt:lpstr>TacticSans-Med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ann-y</dc:creator>
  <cp:lastModifiedBy>ann-y</cp:lastModifiedBy>
  <cp:revision>66</cp:revision>
  <dcterms:created xsi:type="dcterms:W3CDTF">2022-02-24T14:50:45Z</dcterms:created>
  <dcterms:modified xsi:type="dcterms:W3CDTF">2022-04-01T11:59:10Z</dcterms:modified>
</cp:coreProperties>
</file>