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79" autoAdjust="0"/>
  </p:normalViewPr>
  <p:slideViewPr>
    <p:cSldViewPr>
      <p:cViewPr varScale="1">
        <p:scale>
          <a:sx n="67" d="100"/>
          <a:sy n="67" d="100"/>
        </p:scale>
        <p:origin x="-2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91A92-B72B-4F16-B323-9A6105398AD2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FFA61D-E8E9-4017-9601-AA85F484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052736"/>
            <a:ext cx="61722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Здоровый образ жизни </a:t>
            </a:r>
            <a:br>
              <a:rPr lang="ru-RU" sz="4400" dirty="0" smtClean="0"/>
            </a:br>
            <a:r>
              <a:rPr lang="ru-RU" sz="4400" dirty="0" smtClean="0"/>
              <a:t>мой выбор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941168"/>
            <a:ext cx="6172200" cy="1433754"/>
          </a:xfrm>
        </p:spPr>
        <p:txBody>
          <a:bodyPr/>
          <a:lstStyle/>
          <a:p>
            <a:pPr algn="r"/>
            <a:r>
              <a:rPr lang="ru-RU" dirty="0" smtClean="0"/>
              <a:t>Данил Копытин</a:t>
            </a:r>
          </a:p>
          <a:p>
            <a:pPr algn="r"/>
            <a:r>
              <a:rPr lang="ru-RU" dirty="0" smtClean="0"/>
              <a:t>3 «Б» класс</a:t>
            </a:r>
          </a:p>
          <a:p>
            <a:pPr algn="r"/>
            <a:r>
              <a:rPr lang="ru-RU" dirty="0" smtClean="0"/>
              <a:t>Школа №2</a:t>
            </a:r>
            <a:endParaRPr lang="ru-RU" dirty="0"/>
          </a:p>
        </p:txBody>
      </p:sp>
      <p:pic>
        <p:nvPicPr>
          <p:cNvPr id="8194" name="Picture 2" descr="C:\Users\Елена1\Desktop\даша\ЗОЖ\risunok-300x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2857500" cy="2828925"/>
          </a:xfrm>
          <a:prstGeom prst="rect">
            <a:avLst/>
          </a:prstGeom>
          <a:noFill/>
        </p:spPr>
      </p:pic>
    </p:spTree>
  </p:cSld>
  <p:clrMapOvr>
    <a:masterClrMapping/>
  </p:clrMapOvr>
  <p:transition advTm="5453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u="sng" dirty="0" smtClean="0">
                <a:solidFill>
                  <a:schemeClr val="accent1"/>
                </a:solidFill>
              </a:rPr>
              <a:t>Я выбираю для себя</a:t>
            </a:r>
            <a:endParaRPr lang="ru-RU" sz="5400" b="1" u="sng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Елена1\Desktop\даша\ЗОЖ\режим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4873625" cy="4873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6021289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+mj-lt"/>
              </a:rPr>
              <a:t>Мой режим дня</a:t>
            </a:r>
            <a:endParaRPr lang="ru-RU" sz="4800" b="1" dirty="0">
              <a:latin typeface="+mj-lt"/>
            </a:endParaRPr>
          </a:p>
        </p:txBody>
      </p:sp>
    </p:spTree>
  </p:cSld>
  <p:clrMapOvr>
    <a:masterClrMapping/>
  </p:clrMapOvr>
  <p:transition advTm="5547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1"/>
                </a:solidFill>
              </a:rPr>
              <a:t>Хорошее настроение</a:t>
            </a:r>
            <a:endParaRPr lang="ru-RU" sz="4400" b="1" u="sng" dirty="0">
              <a:solidFill>
                <a:schemeClr val="accent1"/>
              </a:solidFill>
            </a:endParaRPr>
          </a:p>
        </p:txBody>
      </p:sp>
      <p:pic>
        <p:nvPicPr>
          <p:cNvPr id="2052" name="Picture 4" descr="C:\Users\Елена1\Desktop\даша\ЗОЖ\настроени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5"/>
            <a:ext cx="4176463" cy="40324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9632" y="580526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Всегда улыбаться</a:t>
            </a:r>
            <a:endParaRPr lang="ru-RU" sz="4800" b="1" dirty="0"/>
          </a:p>
        </p:txBody>
      </p:sp>
    </p:spTree>
  </p:cSld>
  <p:clrMapOvr>
    <a:masterClrMapping/>
  </p:clrMapOvr>
  <p:transition advTm="5265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accent1"/>
                </a:solidFill>
              </a:rPr>
              <a:t>Свежий воздух</a:t>
            </a:r>
            <a:endParaRPr lang="ru-RU" sz="4800" b="1" u="sng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594928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В любую погоду</a:t>
            </a:r>
            <a:endParaRPr lang="ru-RU" sz="4800" b="1" dirty="0"/>
          </a:p>
        </p:txBody>
      </p:sp>
      <p:pic>
        <p:nvPicPr>
          <p:cNvPr id="3075" name="Picture 3" descr="C:\Users\Елена1\Desktop\даша\ЗОЖ\свежий воздух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700213"/>
            <a:ext cx="4876800" cy="3619500"/>
          </a:xfrm>
          <a:prstGeom prst="rect">
            <a:avLst/>
          </a:prstGeom>
          <a:noFill/>
        </p:spPr>
      </p:pic>
    </p:spTree>
  </p:cSld>
  <p:clrMapOvr>
    <a:masterClrMapping/>
  </p:clrMapOvr>
  <p:transition advTm="5422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accent1"/>
                </a:solidFill>
              </a:rPr>
              <a:t>Правильное питание</a:t>
            </a:r>
            <a:endParaRPr lang="ru-RU" sz="4800" b="1" u="sng" dirty="0">
              <a:solidFill>
                <a:schemeClr val="accent1"/>
              </a:solidFill>
            </a:endParaRPr>
          </a:p>
        </p:txBody>
      </p:sp>
      <p:pic>
        <p:nvPicPr>
          <p:cNvPr id="4098" name="Picture 2" descr="C:\Users\Елена1\Desktop\даша\ЗОЖ\ед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571184" cy="454473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609329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Вкусное и полезное для моего организма</a:t>
            </a:r>
            <a:endParaRPr lang="ru-RU" sz="2800" b="1" dirty="0"/>
          </a:p>
        </p:txBody>
      </p:sp>
    </p:spTree>
  </p:cSld>
  <p:clrMapOvr>
    <a:masterClrMapping/>
  </p:clrMapOvr>
  <p:transition advTm="5204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accent1"/>
                </a:solidFill>
              </a:rPr>
              <a:t>Физический труд</a:t>
            </a:r>
            <a:endParaRPr lang="ru-RU" sz="4800" b="1" u="sng" dirty="0">
              <a:solidFill>
                <a:schemeClr val="accent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755576" y="5877272"/>
            <a:ext cx="7169224" cy="596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/>
              <a:t>Помощь родителям</a:t>
            </a:r>
            <a:endParaRPr lang="ru-RU" sz="4800" dirty="0"/>
          </a:p>
        </p:txBody>
      </p:sp>
      <p:pic>
        <p:nvPicPr>
          <p:cNvPr id="5123" name="Picture 3" descr="C:\Users\Елена1\Desktop\даша\ЗОЖ\26-09-16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3960440" cy="4081636"/>
          </a:xfrm>
          <a:prstGeom prst="rect">
            <a:avLst/>
          </a:prstGeom>
          <a:noFill/>
        </p:spPr>
      </p:pic>
    </p:spTree>
  </p:cSld>
  <p:clrMapOvr>
    <a:masterClrMapping/>
  </p:clrMapOvr>
  <p:transition advTm="5312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chemeClr val="accent1"/>
                </a:solidFill>
              </a:rPr>
              <a:t>Спорт</a:t>
            </a:r>
            <a:endParaRPr lang="ru-RU" sz="6000" b="1" u="sng" dirty="0">
              <a:solidFill>
                <a:schemeClr val="accent1"/>
              </a:solidFill>
            </a:endParaRPr>
          </a:p>
        </p:txBody>
      </p:sp>
      <p:pic>
        <p:nvPicPr>
          <p:cNvPr id="6146" name="Picture 2" descr="C:\Users\Елена1\Desktop\даша\ЗОЖ\7818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976664" cy="41183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594928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Зарядка по утрам и спортивные секции</a:t>
            </a:r>
            <a:endParaRPr lang="ru-RU" sz="2800" b="1" dirty="0"/>
          </a:p>
        </p:txBody>
      </p:sp>
    </p:spTree>
  </p:cSld>
  <p:clrMapOvr>
    <a:masterClrMapping/>
  </p:clrMapOvr>
  <p:transition advTm="55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6712"/>
            <a:ext cx="90717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1"/>
                </a:solidFill>
              </a:rPr>
              <a:t>В здоровом теле - </a:t>
            </a:r>
          </a:p>
          <a:p>
            <a:pPr algn="ctr"/>
            <a:r>
              <a:rPr lang="ru-RU" sz="7200" b="1" dirty="0" smtClean="0">
                <a:solidFill>
                  <a:schemeClr val="accent1"/>
                </a:solidFill>
              </a:rPr>
              <a:t>Здоровый дух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494116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Спасибо за внимание!!!</a:t>
            </a:r>
            <a:endParaRPr lang="ru-RU" sz="4800" b="1" dirty="0"/>
          </a:p>
        </p:txBody>
      </p:sp>
      <p:pic>
        <p:nvPicPr>
          <p:cNvPr id="7170" name="Picture 2" descr="C:\Users\Елена1\Desktop\даша\ЗОЖ\risunok-300x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1788790" cy="163048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8171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58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  <vt:variant>
        <vt:lpstr>Произвольные показы</vt:lpstr>
      </vt:variant>
      <vt:variant>
        <vt:i4>1</vt:i4>
      </vt:variant>
    </vt:vector>
  </HeadingPairs>
  <TitlesOfParts>
    <vt:vector size="10" baseType="lpstr">
      <vt:lpstr>Эркер</vt:lpstr>
      <vt:lpstr>Здоровый образ жизни  мой выбор</vt:lpstr>
      <vt:lpstr>Я выбираю для себя</vt:lpstr>
      <vt:lpstr>Хорошее настроение</vt:lpstr>
      <vt:lpstr>Свежий воздух</vt:lpstr>
      <vt:lpstr>Правильное питание</vt:lpstr>
      <vt:lpstr>Физический труд</vt:lpstr>
      <vt:lpstr>Спорт</vt:lpstr>
      <vt:lpstr>Слайд 8</vt:lpstr>
      <vt:lpstr>Произвольный показ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  мой выбор</dc:title>
  <dc:creator>Елена1</dc:creator>
  <cp:lastModifiedBy>Учитель</cp:lastModifiedBy>
  <cp:revision>13</cp:revision>
  <dcterms:created xsi:type="dcterms:W3CDTF">2020-05-13T11:33:39Z</dcterms:created>
  <dcterms:modified xsi:type="dcterms:W3CDTF">2020-05-21T08:17:23Z</dcterms:modified>
</cp:coreProperties>
</file>