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7" r:id="rId8"/>
    <p:sldId id="258" r:id="rId9"/>
    <p:sldId id="276" r:id="rId10"/>
    <p:sldId id="278" r:id="rId11"/>
    <p:sldId id="260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59293B-A863-4643-A17B-7FD92AC4F4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0863F-158F-43D2-A113-221C5AA7AB4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85728"/>
            <a:ext cx="8136904" cy="1500198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rgbClr val="FFFF00"/>
                </a:solidFill>
              </a:rPr>
              <a:t>Волонтёрская деятельность в МБОУ СОШ №2</a:t>
            </a:r>
            <a:r>
              <a:rPr lang="ru-RU" sz="4000" b="1" i="1" u="sng" dirty="0" smtClean="0">
                <a:solidFill>
                  <a:srgbClr val="0070C0"/>
                </a:solidFill>
              </a:rPr>
              <a:t>.</a:t>
            </a:r>
            <a:endParaRPr lang="ru-RU" sz="4000" b="1" i="1" u="sng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enovo\Desktop\вк фото\MSB3CGuOP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6552728" cy="4536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Участие в «Книговороте»</a:t>
            </a:r>
            <a:endParaRPr lang="ru-RU" b="1" u="sng" dirty="0"/>
          </a:p>
        </p:txBody>
      </p:sp>
      <p:pic>
        <p:nvPicPr>
          <p:cNvPr id="7170" name="Picture 2" descr="C:\Users\Учитель\Desktop\настя\RaiAephCnO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707236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931224" cy="10081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Участие и проведение акций к 71годовщине Великой Победы: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677" y="2060848"/>
            <a:ext cx="8463771" cy="4635374"/>
          </a:xfrm>
        </p:spPr>
        <p:txBody>
          <a:bodyPr/>
          <a:lstStyle/>
          <a:p>
            <a:r>
              <a:rPr lang="ru-RU" dirty="0" smtClean="0"/>
              <a:t>« Бессмертный полк» и « Лампадное шествие»</a:t>
            </a:r>
            <a:endParaRPr lang="ru-RU" dirty="0"/>
          </a:p>
        </p:txBody>
      </p:sp>
      <p:pic>
        <p:nvPicPr>
          <p:cNvPr id="8194" name="Picture 2" descr="C:\Users\Учитель\Desktop\настя\e115DeZt9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71810"/>
            <a:ext cx="4143404" cy="3500462"/>
          </a:xfrm>
          <a:prstGeom prst="rect">
            <a:avLst/>
          </a:prstGeom>
          <a:noFill/>
        </p:spPr>
      </p:pic>
      <p:pic>
        <p:nvPicPr>
          <p:cNvPr id="8195" name="Picture 3" descr="C:\Users\Учитель\Desktop\настя\VvgR7sR2vg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33"/>
            <a:ext cx="4810116" cy="40719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9358346" cy="1728192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FF00"/>
                </a:solidFill>
              </a:rPr>
              <a:t>Спасибо </a:t>
            </a:r>
            <a:br>
              <a:rPr lang="ru-RU" sz="72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FF00"/>
                </a:solidFill>
              </a:rPr>
              <a:t>за внимание!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152" y="6093296"/>
            <a:ext cx="3672408" cy="76470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Участие в проекте </a:t>
            </a:r>
            <a:br>
              <a:rPr lang="ru-RU" sz="4000" b="1" i="1" dirty="0" smtClean="0">
                <a:solidFill>
                  <a:srgbClr val="0070C0"/>
                </a:solidFill>
              </a:rPr>
            </a:br>
            <a:r>
              <a:rPr lang="ru-RU" sz="4000" b="1" i="1" dirty="0" smtClean="0">
                <a:solidFill>
                  <a:srgbClr val="0070C0"/>
                </a:solidFill>
              </a:rPr>
              <a:t>« Доброе сердце».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5898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Проект взял своё начло </a:t>
            </a:r>
            <a:r>
              <a:rPr lang="ru-RU" b="1" i="1" dirty="0" smtClean="0"/>
              <a:t>в декабре 2014 года</a:t>
            </a:r>
            <a:r>
              <a:rPr lang="ru-RU" i="1" dirty="0" smtClean="0"/>
              <a:t>, автор </a:t>
            </a:r>
            <a:r>
              <a:rPr lang="ru-RU" i="1" dirty="0" err="1" smtClean="0"/>
              <a:t>проета</a:t>
            </a:r>
            <a:r>
              <a:rPr lang="ru-RU" i="1" dirty="0" smtClean="0"/>
              <a:t> </a:t>
            </a:r>
            <a:r>
              <a:rPr lang="ru-RU" b="1" i="1" dirty="0" smtClean="0"/>
              <a:t>А.И. </a:t>
            </a:r>
            <a:r>
              <a:rPr lang="ru-RU" b="1" i="1" dirty="0" err="1" smtClean="0"/>
              <a:t>Красюченко</a:t>
            </a:r>
            <a:r>
              <a:rPr lang="ru-RU" i="1" dirty="0" smtClean="0"/>
              <a:t>, данный проект реализуется и в настоящее время.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Н</a:t>
            </a:r>
            <a:r>
              <a:rPr lang="ru-RU" i="1" dirty="0" smtClean="0"/>
              <a:t>ам </a:t>
            </a:r>
            <a:r>
              <a:rPr lang="ru-RU" i="1" dirty="0" smtClean="0"/>
              <a:t>удалось реализовать следующее:</a:t>
            </a:r>
          </a:p>
          <a:p>
            <a:r>
              <a:rPr lang="ru-RU" dirty="0" smtClean="0"/>
              <a:t>Учащиеся школы №2 посетили детский реабилитационный цент – «Пеликан». </a:t>
            </a:r>
          </a:p>
          <a:p>
            <a:r>
              <a:rPr lang="ru-RU" dirty="0" smtClean="0"/>
              <a:t> Актив и волонтёры школы совместно с молодёжным правительством г.Азова поздравляли граждан с Новогодними праздниками.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2015-2017 </a:t>
            </a:r>
            <a:r>
              <a:rPr lang="ru-RU" b="1" u="sng" dirty="0" smtClean="0"/>
              <a:t>год: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64892"/>
          </a:xfrm>
        </p:spPr>
        <p:txBody>
          <a:bodyPr/>
          <a:lstStyle/>
          <a:p>
            <a:pPr algn="ctr"/>
            <a:r>
              <a:rPr lang="ru-RU" sz="2800" b="1" dirty="0" smtClean="0"/>
              <a:t>Сбор корма для приюта бездомных животных «Феникс»</a:t>
            </a:r>
          </a:p>
          <a:p>
            <a:endParaRPr lang="ru-RU" dirty="0"/>
          </a:p>
        </p:txBody>
      </p:sp>
      <p:pic>
        <p:nvPicPr>
          <p:cNvPr id="1028" name="Picture 4" descr="C:\Users\Учитель\Desktop\настя\JNyD2THKUi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092" y="2857496"/>
            <a:ext cx="471490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Учитель\Desktop\настя\LjFiwsLv2NI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414340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Учитель\Desktop\настя\FJ3QX9HGmv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3"/>
            <a:ext cx="3429023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Учитель\Desktop\настя\jw--MmLLS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542928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рамках проекта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«Доброе сердце»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16430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концертной программой и подарками на День пожилого человека мы посетили </a:t>
            </a:r>
            <a:r>
              <a:rPr lang="ru-RU" b="1" u="sng" dirty="0" smtClean="0"/>
              <a:t>«Центр социального обслуживания граждан пожилого возраста и инвалидов»</a:t>
            </a:r>
            <a:endParaRPr lang="ru-RU" b="1" u="sng" dirty="0"/>
          </a:p>
        </p:txBody>
      </p:sp>
      <p:pic>
        <p:nvPicPr>
          <p:cNvPr id="3074" name="Picture 2" descr="C:\Users\Учитель\Desktop\настя\7vaURYu28J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86124"/>
            <a:ext cx="3571900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Учитель\Desktop\настя\aHtBVJ72Hl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492922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настя\CastA1cwkc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187069" cy="400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Учитель\Desktop\настя\Vmb3qBczQQ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680" y="3286124"/>
            <a:ext cx="542932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2900354" cy="25003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Посещение</a:t>
            </a:r>
            <a:br>
              <a:rPr lang="ru-RU" b="1" dirty="0" smtClean="0"/>
            </a:br>
            <a:r>
              <a:rPr lang="ru-RU" b="1" dirty="0" smtClean="0"/>
              <a:t>интерната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Учитель\Desktop\настя\ALH2yrZcVV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4500594" cy="3675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Учитель\Desktop\настя\B0AAjDvNq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85728"/>
            <a:ext cx="528641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829708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Участие в проекте 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« Доброе сердце».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501122" cy="42148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2800" i="1" dirty="0" smtClean="0"/>
              <a:t>Проект « Доброе сердце» планирует реализовываться  и дальше, привлекая всё новые лица и даря тепло окружающим нас людям.</a:t>
            </a:r>
            <a:endParaRPr lang="ru-RU" sz="2800" i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47251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 сентября состоялся городской флешмоб «Танцуй, добро»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Организатором выступила </a:t>
            </a:r>
            <a:r>
              <a:rPr lang="ru-RU" dirty="0" err="1" smtClean="0"/>
              <a:t>Красюченко</a:t>
            </a:r>
            <a:r>
              <a:rPr lang="ru-RU" dirty="0" smtClean="0"/>
              <a:t> А.И, а участниками </a:t>
            </a:r>
            <a:r>
              <a:rPr lang="ru-RU" dirty="0" err="1" smtClean="0"/>
              <a:t>флешмоба</a:t>
            </a:r>
            <a:r>
              <a:rPr lang="ru-RU" dirty="0" smtClean="0"/>
              <a:t> стали обучающиеся </a:t>
            </a:r>
            <a:r>
              <a:rPr lang="ru-RU" dirty="0" smtClean="0">
                <a:latin typeface="Arial Black" pitchFamily="34" charset="0"/>
              </a:rPr>
              <a:t>7,8,9,10 и 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классов нашей школы.</a:t>
            </a:r>
            <a:endParaRPr lang="ru-RU" dirty="0"/>
          </a:p>
        </p:txBody>
      </p:sp>
      <p:pic>
        <p:nvPicPr>
          <p:cNvPr id="5122" name="Picture 2" descr="C:\Users\Учитель\Desktop\настя\ZijuZDKg0O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478631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Учитель\Desktop\настя\w_Eo9uHkAl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19460"/>
            <a:ext cx="4857784" cy="3538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</TotalTime>
  <Words>182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Волонтёрская деятельность в МБОУ СОШ №2.</vt:lpstr>
      <vt:lpstr>Участие в проекте  « Доброе сердце».</vt:lpstr>
      <vt:lpstr>2015-2017 год:</vt:lpstr>
      <vt:lpstr>Слайд 4</vt:lpstr>
      <vt:lpstr>В рамках проекта  «Доброе сердце» </vt:lpstr>
      <vt:lpstr>Слайд 6</vt:lpstr>
      <vt:lpstr>Посещение интерната  </vt:lpstr>
      <vt:lpstr>Участие в проекте  « Доброе сердце».</vt:lpstr>
      <vt:lpstr>5 сентября состоялся городской флешмоб «Танцуй, добро»</vt:lpstr>
      <vt:lpstr>Участие в «Книговороте»</vt:lpstr>
      <vt:lpstr>Участие и проведение акций к 71годовщине Великой Победы:</vt:lpstr>
      <vt:lpstr>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Волонтёрская деятельность в МБОУ СОШ №2.</dc:title>
  <dc:creator>Lenovo</dc:creator>
  <cp:lastModifiedBy>Учитель</cp:lastModifiedBy>
  <cp:revision>29</cp:revision>
  <dcterms:created xsi:type="dcterms:W3CDTF">2015-05-18T18:46:02Z</dcterms:created>
  <dcterms:modified xsi:type="dcterms:W3CDTF">2017-03-22T12:00:04Z</dcterms:modified>
</cp:coreProperties>
</file>